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225" y="2986087"/>
            <a:ext cx="630555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19175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1436787"/>
            <a:ext cx="6267723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15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564904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19718" y="3861268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64003" y="5076610"/>
            <a:ext cx="9916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41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438525"/>
            <a:ext cx="11058525" cy="3419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792" y="2564904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24055" y="2564904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94587" y="3470289"/>
            <a:ext cx="17373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42496" y="3470289"/>
            <a:ext cx="17373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97281" y="4697206"/>
            <a:ext cx="17373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67934" y="4697206"/>
            <a:ext cx="32205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92144" y="5991729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72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728787"/>
            <a:ext cx="110299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844824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874" y="3141189"/>
            <a:ext cx="40019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89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32656"/>
            <a:ext cx="551497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942256"/>
            <a:ext cx="6480720" cy="572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87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6019800"/>
            <a:ext cx="7686675" cy="83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1340768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06106" y="2636912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89154" y="3898552"/>
            <a:ext cx="17906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2678" y="5206491"/>
            <a:ext cx="23033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97357" y="5206491"/>
            <a:ext cx="23033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95615" y="6005145"/>
            <a:ext cx="23033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63951" y="6005145"/>
            <a:ext cx="13360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90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268760"/>
            <a:ext cx="31683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3" y="1268760"/>
            <a:ext cx="11784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31288" y="2564904"/>
            <a:ext cx="11784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79865" y="3849915"/>
            <a:ext cx="11784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92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4660" y="1340768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74078" y="1340768"/>
            <a:ext cx="21064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63050" y="2671857"/>
            <a:ext cx="21064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97238" y="2671857"/>
            <a:ext cx="14627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60630" y="4005064"/>
            <a:ext cx="18274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97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7915275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052736"/>
            <a:ext cx="7843267" cy="5659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05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8778"/>
          <a:stretch/>
        </p:blipFill>
        <p:spPr>
          <a:xfrm>
            <a:off x="551384" y="1772816"/>
            <a:ext cx="10945216" cy="43204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628800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3830" y="2786268"/>
            <a:ext cx="17699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1557" y="3955311"/>
            <a:ext cx="17699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20474" y="3955311"/>
            <a:ext cx="17699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48605" y="5124354"/>
            <a:ext cx="17699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71481" y="5124354"/>
            <a:ext cx="17699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95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733425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777348"/>
            <a:ext cx="5886747" cy="58424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395537"/>
            <a:ext cx="11191875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420888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72016" y="2420888"/>
            <a:ext cx="2828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84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492896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731387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50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419350"/>
            <a:ext cx="11020425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16917" y="2419350"/>
            <a:ext cx="25752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96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728787"/>
            <a:ext cx="117729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728787"/>
            <a:ext cx="1998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5708" y="2967278"/>
            <a:ext cx="12578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63977" y="4252068"/>
            <a:ext cx="12578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72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57362"/>
            <a:ext cx="1175385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77038" y="1757362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2340" y="2996952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44614" y="4222769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94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824037"/>
            <a:ext cx="1125855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824037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6247" y="3016230"/>
            <a:ext cx="23853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2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412776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2930" y="2709141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6519" y="2685991"/>
            <a:ext cx="10526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4418" y="3912907"/>
            <a:ext cx="10526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36549" y="3936057"/>
            <a:ext cx="20038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36822" y="5255571"/>
            <a:ext cx="20038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24025"/>
            <a:ext cx="116681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9" y="1772816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71634" y="1772816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31664" y="4353971"/>
            <a:ext cx="2760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8640"/>
            <a:ext cx="728662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811238"/>
            <a:ext cx="7142609" cy="6002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2047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645024"/>
            <a:ext cx="10972800" cy="1971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8" y="2564904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3108" y="2564904"/>
            <a:ext cx="24512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9306" y="3676074"/>
            <a:ext cx="17244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75529" y="3676074"/>
            <a:ext cx="17244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412776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82176" y="2697566"/>
            <a:ext cx="27458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40" y="2697566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86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872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340768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5849" y="3933497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40543" y="3933497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7444" y="3933497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8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700212"/>
            <a:ext cx="112109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844824"/>
            <a:ext cx="32403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1844824"/>
            <a:ext cx="31564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80" y="3071741"/>
            <a:ext cx="15138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31890" y="3071741"/>
            <a:ext cx="15138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8133" y="4365104"/>
            <a:ext cx="15138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71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2025-12-02T22:29:51Z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